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62" r:id="rId3"/>
    <p:sldId id="256" r:id="rId4"/>
    <p:sldId id="267" r:id="rId5"/>
    <p:sldId id="258" r:id="rId6"/>
    <p:sldId id="257" r:id="rId7"/>
    <p:sldId id="271" r:id="rId8"/>
    <p:sldId id="272" r:id="rId9"/>
    <p:sldId id="274" r:id="rId10"/>
    <p:sldId id="259" r:id="rId11"/>
    <p:sldId id="273" r:id="rId12"/>
    <p:sldId id="263" r:id="rId13"/>
    <p:sldId id="261" r:id="rId14"/>
    <p:sldId id="265" r:id="rId15"/>
    <p:sldId id="268" r:id="rId16"/>
    <p:sldId id="26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da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EEDDC"/>
    <a:srgbClr val="4D8CA3"/>
    <a:srgbClr val="4983A7"/>
    <a:srgbClr val="487DA8"/>
    <a:srgbClr val="3E94B2"/>
    <a:srgbClr val="328FBE"/>
    <a:srgbClr val="208DD0"/>
    <a:srgbClr val="3089C0"/>
    <a:srgbClr val="3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C8D3E-4AE6-4047-A73C-FCB7C2C9373C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A44D-2A43-4937-A4EF-595DB2B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আকর্ষণ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স্বতঃসিদ্ধের ব্যবহার দেখিয়ে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সমীকরনে তা প্রয়োগ করার দক্ষতা অর্জনে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বোর্ডে সমীকরণটির সমাধান যে্ন করতে পারে তার প্রয়োজনীয় সহায়তা শিক্ষক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সময়---৫ মিনিট।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সমীকরণটি</a:t>
            </a:r>
            <a:r>
              <a:rPr lang="bn-IN" baseline="0" dirty="0" smtClean="0"/>
              <a:t> শিক্ষার্থীদের দ্বারা বোর্ডে </a:t>
            </a:r>
            <a:r>
              <a:rPr lang="en-US" baseline="0" dirty="0" err="1" smtClean="0"/>
              <a:t>সমাধানের</a:t>
            </a:r>
            <a:r>
              <a:rPr lang="bn-IN" baseline="0" dirty="0" smtClean="0"/>
              <a:t> সহায়তা করতে পারেন এবং 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bn-IN" baseline="0" dirty="0" smtClean="0"/>
              <a:t> ব্যাখ্যা দিতে পারেন।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সময়-----৫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মিনিট। সঠিক উত্তরগুলো</a:t>
            </a:r>
            <a:r>
              <a:rPr lang="bn-IN" baseline="0" dirty="0" smtClean="0"/>
              <a:t> শিক্ষার্থীদের দ্বারা বোর্ডে অংকনের সহায়তা করতে পারেন এবং প্রয়োজনে ব্যাখ্যা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</a:t>
            </a:r>
            <a:r>
              <a:rPr lang="bn-IN" baseline="0" dirty="0" smtClean="0"/>
              <a:t>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</a:t>
            </a:r>
            <a:r>
              <a:rPr lang="bn-IN" baseline="0" smtClean="0"/>
              <a:t>ষণা </a:t>
            </a:r>
            <a:r>
              <a:rPr lang="bn-IN" baseline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হাইড করে রাখা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4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দুপাশের পাল্লা ওঠানামা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করছে</a:t>
            </a:r>
            <a:r>
              <a:rPr lang="bn-IN" sz="1800" baseline="0" dirty="0" smtClean="0">
                <a:latin typeface="NikoshBAN" pitchFamily="2" charset="0"/>
                <a:cs typeface="NikoshBAN" pitchFamily="2" charset="0"/>
              </a:rPr>
              <a:t>। স্লাইডটি দেখিয়ে পাঠের অনুকুল পরিবেশ সৃস্টির সহায়তা করা যেতে পারে।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আপেলকে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 ধরা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হয়েছে?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কমলাকে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কি ধ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রা হয়ে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ছে? ১ম সমীকরণের চলক কী? ২য় সমীকরণের চলক কী কী? প্রশ্ন করে  পাঠ ঘোষণা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চিহ্নিত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অংশের নাম কী? সরল সমীকরণ কাকে বলে? প্রশ্ন করে শিক্ষার্থীদের নিকট থেকে উত্তর জানার চেষ্টা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নিকট থেকে প্রদত্ত প্রশ্নের উত্তর জানার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সময়---২ মিনিট।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উত্তরটি নির্ণয়ে 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যোগ/বিয়োগ/গুন/ভাগ করে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হয়েছে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স্বতঃসিদ্ধের ধারনা শিক্ষার্থীদের জানানো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715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1314"/>
            <a:ext cx="78486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 সমাধানের জন্য ব্যবহৃত স্বতঃসিদ্ধ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219200"/>
            <a:ext cx="7848600" cy="4419600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300" b="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3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3168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043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976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373" y="1683157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2573" y="1672827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438" y="167282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148" y="1672825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4101" y="1672826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725" y="1683156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52800" y="19812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1644" y="1672823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smtClean="0">
                <a:latin typeface="Times New Roman"/>
                <a:cs typeface="Times New Roman"/>
              </a:rPr>
              <a:t>–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738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6583" y="2524934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3546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8973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1143" y="2514604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6008" y="2514601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8748" y="2514602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2671" y="251460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5295" y="252493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41370" y="2822977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0214" y="2514600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/>
                <a:cs typeface="Times New Roman"/>
              </a:rPr>
              <a:t>+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3740" y="3439334"/>
            <a:ext cx="64633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4001" y="3439334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×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0964" y="34393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6342" y="3429004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3542" y="3429001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4542" y="3429002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×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2101" y="342900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11246" y="3737377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0090" y="3429000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40326" y="4108614"/>
                <a:ext cx="1975028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26" y="4108614"/>
                <a:ext cx="1975028" cy="1054006"/>
              </a:xfrm>
              <a:prstGeom prst="rect">
                <a:avLst/>
              </a:prstGeom>
              <a:blipFill rotWithShape="1">
                <a:blip r:embed="rId3"/>
                <a:stretch>
                  <a:fillRect t="-1156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311246" y="4548222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3074" y="4267200"/>
            <a:ext cx="2538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913" y="5791200"/>
            <a:ext cx="7848600" cy="584775"/>
          </a:xfrm>
          <a:prstGeom prst="rect">
            <a:avLst/>
          </a:prstGeom>
          <a:solidFill>
            <a:srgbClr val="FEE2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উক্ত চারটি ক্ষেত্রে উভয় পক্ষ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0625"/>
            <a:ext cx="7924800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স্বতঃসিদ্ধের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1676400"/>
            <a:ext cx="79248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=12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 উল্লেখিত স্বতঃসিদ্ধ চারটির ব্যবহার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39425"/>
            <a:ext cx="7924800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+ 5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3x + 5 = 17.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যোগ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79248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3x 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5 =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বিয়োগ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" y="4389780"/>
            <a:ext cx="7924800" cy="584775"/>
          </a:xfrm>
          <a:prstGeom prst="rect">
            <a:avLst/>
          </a:prstGeom>
          <a:solidFill>
            <a:srgbClr val="E7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</a:t>
            </a:r>
            <a:r>
              <a:rPr lang="en-US" sz="3200" b="1" dirty="0">
                <a:latin typeface="Times New Roman"/>
                <a:cs typeface="Times New Roman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15x  = 60.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গুন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030" y="5304180"/>
                <a:ext cx="7924800" cy="791820"/>
              </a:xfrm>
              <a:prstGeom prst="rect">
                <a:avLst/>
              </a:prstGeom>
              <a:solidFill>
                <a:srgbClr val="ECE7F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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3x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÷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5=12 </a:t>
                </a:r>
                <a:r>
                  <a:rPr lang="en-US" sz="3200" b="1" dirty="0" smtClean="0">
                    <a:latin typeface="Times New Roman"/>
                    <a:cs typeface="Times New Roman"/>
                  </a:rPr>
                  <a:t>÷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5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 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( ভাগ )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" y="5304180"/>
                <a:ext cx="7924800" cy="791820"/>
              </a:xfrm>
              <a:prstGeom prst="rect">
                <a:avLst/>
              </a:prstGeom>
              <a:blipFill rotWithShape="1">
                <a:blip r:embed="rId3"/>
                <a:stretch>
                  <a:fillRect l="-1919" b="-127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075" y="634425"/>
            <a:ext cx="7181850" cy="584775"/>
          </a:xfrm>
          <a:prstGeom prst="rect">
            <a:avLst/>
          </a:prstGeom>
          <a:solidFill>
            <a:srgbClr val="E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সমীকরণটির সমাধান করতে চেস্টা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33500"/>
            <a:ext cx="71818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1905000" y="2590800"/>
            <a:ext cx="5105400" cy="612648"/>
          </a:xfrm>
          <a:prstGeom prst="flowChartProcess">
            <a:avLst/>
          </a:prstGeom>
          <a:solidFill>
            <a:srgbClr val="4D8CA3"/>
          </a:solidFill>
          <a:ln>
            <a:solidFill>
              <a:srgbClr val="4D8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4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7 = x + 13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65982"/>
            <a:ext cx="7772400" cy="1077218"/>
          </a:xfrm>
          <a:prstGeom prst="rect">
            <a:avLst/>
          </a:prstGeom>
          <a:solidFill>
            <a:srgbClr val="E7F9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সমীকরণটির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শুদ্ধি পরীক্ষাসহ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 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</a:t>
            </a:r>
            <a:r>
              <a:rPr lang="en-US" sz="3200" b="1" dirty="0" smtClean="0">
                <a:latin typeface="Times New Roman"/>
                <a:cs typeface="Times New Roman"/>
              </a:rPr>
              <a:t>–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>
                <a:latin typeface="Times New Roman"/>
                <a:cs typeface="Times New Roman"/>
              </a:rPr>
              <a:t>– </a:t>
            </a:r>
            <a:r>
              <a:rPr lang="en-US" sz="3200" b="1" dirty="0" smtClean="0">
                <a:latin typeface="Times New Roman"/>
                <a:cs typeface="Times New Roman"/>
              </a:rPr>
              <a:t>3x</a:t>
            </a:r>
            <a:r>
              <a:rPr lang="en-US" sz="3200" dirty="0" smtClean="0">
                <a:latin typeface="Times New Roman"/>
                <a:cs typeface="Times New Roman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25269"/>
            <a:ext cx="7772400" cy="646331"/>
          </a:xfrm>
          <a:prstGeom prst="rect">
            <a:avLst/>
          </a:prstGeom>
          <a:solidFill>
            <a:srgbClr val="FEE2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753350" cy="3228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3812"/>
            <a:ext cx="7543800" cy="3046988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একটি সমীকরণের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কয়টি পক্ষ থাকে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= 12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=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সমীকরণ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সমাধানের জন্য কয়টি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স্বতঃসিদ্ধ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চলকের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মানকে কী বলা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ধ্রুবরাশি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চলকের মান যাচাইয়ের জন্য কী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543800" cy="707886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93" t="5960" r="-45193" b="13848"/>
          <a:stretch/>
        </p:blipFill>
        <p:spPr>
          <a:xfrm>
            <a:off x="762000" y="1295400"/>
            <a:ext cx="7543800" cy="1981200"/>
          </a:xfrm>
          <a:prstGeom prst="rect">
            <a:avLst/>
          </a:prstGeom>
          <a:solidFill>
            <a:srgbClr val="EEEDDC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0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77200" cy="255454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5y </a:t>
            </a:r>
            <a:r>
              <a:rPr lang="en-US" sz="3200" dirty="0" smtClean="0">
                <a:latin typeface="Times New Roman"/>
                <a:cs typeface="Times New Roman"/>
              </a:rPr>
              <a:t>– 2 = 3y + 8.</a:t>
            </a:r>
            <a:endParaRPr lang="bn-BD" sz="3200" dirty="0" smtClean="0">
              <a:latin typeface="Times New Roman"/>
              <a:cs typeface="Times New Roman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সমীকরণটির বামপক্ষ থেকে ডানপক্ষ বিয়োগ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সমীকরণটি সমাধান কর এবং সমাধানের শুদ্ধি পরীক্ষা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 সমীকরণটির বামপক্ষে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যোগ এবং ডানপক্ষ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বিয়োগ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সমীকরণটি সমাধান কর 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সমাধানের শুদ্ধি পরীক্ষা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7620000" cy="56388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, ফেনী</a:t>
            </a:r>
          </a:p>
          <a:p>
            <a:pPr algn="ctr"/>
            <a:r>
              <a:rPr lang="bn-IN" sz="320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845" r="1280" b="2617"/>
          <a:stretch/>
        </p:blipFill>
        <p:spPr bwMode="auto">
          <a:xfrm>
            <a:off x="571500" y="571500"/>
            <a:ext cx="8023860" cy="56692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94576"/>
            <a:ext cx="4155305" cy="5386090"/>
          </a:xfrm>
          <a:prstGeom prst="rect">
            <a:avLst/>
          </a:prstGeom>
          <a:solidFill>
            <a:srgbClr val="F9E7E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দেবদাস কর্মকার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রাসেল স্কয়ার, শুক্রাবাদ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শেরেবাংলা নগর, ঢাকা – ১২০৭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০ ১ ৭ ১ ৫ ০ ১ ৬ ১ ৫ ৬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debdaskrmkr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@yahoo.com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894576"/>
            <a:ext cx="3810000" cy="5386090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সরল সমীকরণ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সরল সমীকরণ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১৮/০৯/২০১৪</a:t>
            </a:r>
            <a:endParaRPr lang="en-US" sz="28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1107414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2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6576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75200" y="609600"/>
            <a:ext cx="4135400" cy="3200400"/>
            <a:chOff x="304800" y="762000"/>
            <a:chExt cx="8334375" cy="39433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762000"/>
              <a:ext cx="8334375" cy="39433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5400000">
              <a:off x="381000" y="1676400"/>
              <a:ext cx="1981200" cy="1219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>
              <a:off x="1981202" y="2467987"/>
              <a:ext cx="1148537" cy="808614"/>
            </a:xfrm>
            <a:prstGeom prst="triangle">
              <a:avLst>
                <a:gd name="adj" fmla="val 39195"/>
              </a:avLst>
            </a:prstGeom>
            <a:solidFill>
              <a:srgbClr val="69D8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 l="7339" t="18824" r="11927"/>
            <a:stretch>
              <a:fillRect/>
            </a:stretch>
          </p:blipFill>
          <p:spPr bwMode="auto">
            <a:xfrm>
              <a:off x="6629400" y="1981200"/>
              <a:ext cx="838200" cy="6572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2" name="Isosceles Triangle 11"/>
            <p:cNvSpPr/>
            <p:nvPr/>
          </p:nvSpPr>
          <p:spPr>
            <a:xfrm>
              <a:off x="956417" y="2467987"/>
              <a:ext cx="896974" cy="808611"/>
            </a:xfrm>
            <a:prstGeom prst="triangle">
              <a:avLst>
                <a:gd name="adj" fmla="val 54310"/>
              </a:avLst>
            </a:prstGeom>
            <a:solidFill>
              <a:srgbClr val="DA8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5264296" y="1865796"/>
            <a:ext cx="679304" cy="820254"/>
          </a:xfrm>
          <a:prstGeom prst="triangle">
            <a:avLst>
              <a:gd name="adj" fmla="val 353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7379266" y="1466850"/>
            <a:ext cx="926534" cy="982869"/>
          </a:xfrm>
          <a:prstGeom prst="triangle">
            <a:avLst>
              <a:gd name="adj" fmla="val 45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4763497" y="1865798"/>
            <a:ext cx="552681" cy="820250"/>
          </a:xfrm>
          <a:prstGeom prst="triangle">
            <a:avLst>
              <a:gd name="adj" fmla="val 54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7361868" y="2430251"/>
            <a:ext cx="945234" cy="20969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8806" y="4572000"/>
            <a:ext cx="365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পাশের বস্তুর ওজন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200" y="3962400"/>
            <a:ext cx="413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দুপাশ  সমান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030" y="3962400"/>
            <a:ext cx="364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দুপাশ সমান নয়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890" y="5029200"/>
            <a:ext cx="365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অজানা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9496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=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5201" y="4419600"/>
            <a:ext cx="413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 কী বলা হয়?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4728" y="5029200"/>
            <a:ext cx="413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অজ্ঞাত রাশি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806" y="609600"/>
            <a:ext cx="364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দুপাশ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3497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9" grpId="0"/>
      <p:bldP spid="21" grpId="0"/>
      <p:bldP spid="24" grpId="0"/>
      <p:bldP spid="25" grpId="0"/>
      <p:bldP spid="4" grpId="0" animBg="1"/>
      <p:bldP spid="26" grpId="0" animBg="1"/>
      <p:bldP spid="27" grpId="0"/>
      <p:bldP spid="28" grpId="0"/>
      <p:bldP spid="22" grpId="0"/>
      <p:bldP spid="23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5" y="1295016"/>
            <a:ext cx="657472" cy="679981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28" y="1295016"/>
            <a:ext cx="657472" cy="696990"/>
          </a:xfrm>
          <a:prstGeom prst="rect">
            <a:avLst/>
          </a:prstGeom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571588" y="1285971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5122" y="1295017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7319" y="1310546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33" y="1341106"/>
            <a:ext cx="657472" cy="696990"/>
          </a:xfrm>
          <a:prstGeom prst="rect">
            <a:avLst/>
          </a:prstGeom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638005" y="4292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9950" y="4292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153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631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9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2550" y="3911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1653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2350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31355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00800" y="139642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91550" y="1371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399" y="2438400"/>
            <a:ext cx="8044303" cy="584775"/>
          </a:xfrm>
          <a:prstGeom prst="rect">
            <a:avLst/>
          </a:prstGeom>
          <a:solidFill>
            <a:srgbClr val="EA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+ 1 = x + 3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398" y="5029200"/>
            <a:ext cx="8077202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 +  y  =  2y  – 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1307" y="3124200"/>
            <a:ext cx="8079293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একঘাতবিশিষ্ট অজ্ঞাত চলকের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5606" y="5739825"/>
            <a:ext cx="8074994" cy="584775"/>
          </a:xfrm>
          <a:prstGeom prst="rect">
            <a:avLst/>
          </a:prstGeom>
          <a:solidFill>
            <a:srgbClr val="E1F2C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একঘাতবিশিষ্ট অজ্ঞাত দুটি চলকের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2708" y="511314"/>
            <a:ext cx="8074994" cy="707886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সরল সমীকরণ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2964565" y="3836825"/>
            <a:ext cx="792076" cy="73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27877"/>
            <a:ext cx="657654" cy="67998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1" y="3827877"/>
            <a:ext cx="657654" cy="696990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436613" y="3818832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3827878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9004" y="3843407"/>
            <a:ext cx="44114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4333024" y="3853965"/>
            <a:ext cx="792076" cy="7351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5761124" y="3853965"/>
            <a:ext cx="792076" cy="7351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276319" y="1320225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24499" y="388125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988" y="378791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8" grpId="0"/>
      <p:bldP spid="49" grpId="0"/>
      <p:bldP spid="51" grpId="0"/>
      <p:bldP spid="52" grpId="0"/>
      <p:bldP spid="53" grpId="0"/>
      <p:bldP spid="55" grpId="0"/>
      <p:bldP spid="45" grpId="0"/>
      <p:bldP spid="46" grpId="0"/>
      <p:bldP spid="47" grpId="0"/>
      <p:bldP spid="58" grpId="0"/>
      <p:bldP spid="60" grpId="0"/>
      <p:bldP spid="64" grpId="0" animBg="1"/>
      <p:bldP spid="65" grpId="0" animBg="1"/>
      <p:bldP spid="66" grpId="0" animBg="1"/>
      <p:bldP spid="67" grpId="0" animBg="1"/>
      <p:bldP spid="68" grpId="0" animBg="1"/>
      <p:bldP spid="23" grpId="0"/>
      <p:bldP spid="24" grpId="0"/>
      <p:bldP spid="25" grpId="0"/>
      <p:bldP spid="62" grpId="0"/>
      <p:bldP spid="63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249" y="990600"/>
            <a:ext cx="7191392" cy="4832092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 কী তা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সমীকরণের স্বতঃসিদ্ধগুলো বর্ণনা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 সমাধান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সমীকরণ সমাধানের শুদ্ধি পরীক্ষা করতে পারবে।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942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563880" y="767093"/>
            <a:ext cx="1654707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0400" y="4376557"/>
            <a:ext cx="2819400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6621466" y="762000"/>
            <a:ext cx="1928596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ধ্রুবক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4414310" y="762001"/>
            <a:ext cx="2207156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2207155" y="767092"/>
            <a:ext cx="2207155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62200" y="2320407"/>
            <a:ext cx="4879600" cy="1446550"/>
          </a:xfrm>
          <a:prstGeom prst="rect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2x</a:t>
            </a:r>
            <a:r>
              <a:rPr lang="en-US" sz="4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=  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3x + 2</a:t>
            </a:r>
          </a:p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11955" y="2630396"/>
            <a:ext cx="1856950" cy="82724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407555" y="2630059"/>
            <a:ext cx="1752600" cy="8272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93155" y="2630059"/>
            <a:ext cx="771884" cy="82724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621466" y="4353580"/>
            <a:ext cx="1989134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33399" y="4376557"/>
            <a:ext cx="1685187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021290" y="3457304"/>
            <a:ext cx="827310" cy="9192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790699" y="3447254"/>
            <a:ext cx="802745" cy="9293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876800" y="3457304"/>
            <a:ext cx="2297" cy="9192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03526" y="1313765"/>
            <a:ext cx="692674" cy="15387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1295400" y="1313765"/>
            <a:ext cx="1752600" cy="16149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370531" y="1313765"/>
            <a:ext cx="705879" cy="1473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562600" y="1308672"/>
            <a:ext cx="914401" cy="1512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563880" y="2689626"/>
            <a:ext cx="1417320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981200" y="2984035"/>
            <a:ext cx="894222" cy="342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344180"/>
            <a:ext cx="8077199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অজ্ঞাত রাশির বা চলকের একঘাতবিশিষ্ট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সমীকরণকে সরল সমীকরণ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  <p:bldP spid="37" grpId="0" animBg="1"/>
      <p:bldP spid="40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7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5181600"/>
            <a:ext cx="792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সরল সমীকরণ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প্রয়োজনীয় বিভিন্ন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49069"/>
            <a:ext cx="7924800" cy="646331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7x </a:t>
            </a:r>
            <a:r>
              <a:rPr lang="en-US" sz="3600" dirty="0" smtClean="0">
                <a:latin typeface="Times New Roman"/>
                <a:cs typeface="Times New Roman"/>
              </a:rPr>
              <a:t>– 2 = x + 16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468" y="1622286"/>
            <a:ext cx="4979134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বামপক্ষ কত?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562599" y="1622286"/>
            <a:ext cx="2971800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dirty="0">
                <a:latin typeface="Times New Roman" pitchFamily="18" charset="0"/>
                <a:cs typeface="Times New Roman"/>
              </a:rPr>
              <a:t>7x </a:t>
            </a:r>
            <a:r>
              <a:rPr lang="en-US" sz="3200" dirty="0">
                <a:latin typeface="Times New Roman"/>
                <a:cs typeface="Times New Roman"/>
              </a:rPr>
              <a:t>– </a:t>
            </a:r>
            <a:r>
              <a:rPr lang="en-US" sz="3200" dirty="0" smtClean="0">
                <a:latin typeface="Times New Roman"/>
                <a:cs typeface="Times New Roman"/>
              </a:rPr>
              <a:t> 2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468" y="2199620"/>
            <a:ext cx="4979134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সমীকরণের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ডানপক্ষ কত?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562599" y="2195155"/>
            <a:ext cx="2971800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dirty="0">
                <a:latin typeface="Times New Roman" pitchFamily="18" charset="0"/>
                <a:cs typeface="Times New Roman"/>
              </a:rPr>
              <a:t>x </a:t>
            </a:r>
            <a:r>
              <a:rPr lang="bn-BD" sz="3600" dirty="0">
                <a:latin typeface="Times New Roman"/>
                <a:cs typeface="Times New Roman"/>
              </a:rPr>
              <a:t>+</a:t>
            </a:r>
            <a:r>
              <a:rPr lang="en-US" sz="3600" dirty="0">
                <a:latin typeface="Times New Roman"/>
                <a:cs typeface="Times New Roman"/>
              </a:rPr>
              <a:t> 16.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468" y="2841486"/>
            <a:ext cx="4979134" cy="646331"/>
          </a:xfrm>
          <a:prstGeom prst="rect">
            <a:avLst/>
          </a:prstGeom>
          <a:solidFill>
            <a:srgbClr val="EAF4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প্রক্রিয়া চিহ্ন কয়টি ও কী কী?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562599" y="2841486"/>
            <a:ext cx="2971800" cy="646331"/>
          </a:xfrm>
          <a:prstGeom prst="rect">
            <a:avLst/>
          </a:prstGeom>
          <a:solidFill>
            <a:srgbClr val="EAF4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দুইটি 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468" y="3490555"/>
            <a:ext cx="4979134" cy="646331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সমীকরণের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অজ্ঞাত রাশিটি কী?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3493352"/>
            <a:ext cx="2971800" cy="646331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dirty="0">
                <a:latin typeface="Times New Roman"/>
                <a:cs typeface="Times New Roman"/>
              </a:rPr>
              <a:t>x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468" y="4136886"/>
            <a:ext cx="4979131" cy="646331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পক্ষদুটি কী চিহ্ন দ্বারা যুক্ত?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562600" y="4139683"/>
            <a:ext cx="2971800" cy="646331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 দ্বারা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574" y="533400"/>
            <a:ext cx="6772826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573" y="5739825"/>
            <a:ext cx="6772827" cy="584775"/>
          </a:xfrm>
          <a:prstGeom prst="rect">
            <a:avLst/>
          </a:prstGeom>
          <a:solidFill>
            <a:srgbClr val="EEEDD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সমীকরণটির মূল নির্ণয় করঃ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x–3 =7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4" y="1295401"/>
            <a:ext cx="6772826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1441</TotalTime>
  <Words>949</Words>
  <Application>Microsoft Office PowerPoint</Application>
  <PresentationFormat>On-screen Show (4:3)</PresentationFormat>
  <Paragraphs>192</Paragraphs>
  <Slides>17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176</cp:revision>
  <dcterms:created xsi:type="dcterms:W3CDTF">2006-08-16T00:00:00Z</dcterms:created>
  <dcterms:modified xsi:type="dcterms:W3CDTF">2016-08-05T17:27:28Z</dcterms:modified>
</cp:coreProperties>
</file>